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9" r:id="rId3"/>
    <p:sldId id="257" r:id="rId4"/>
    <p:sldId id="263" r:id="rId5"/>
    <p:sldId id="262" r:id="rId6"/>
    <p:sldId id="261" r:id="rId7"/>
    <p:sldId id="260" r:id="rId8"/>
    <p:sldId id="258" r:id="rId9"/>
    <p:sldId id="265" r:id="rId10"/>
    <p:sldId id="259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7/19/19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udipsingh04/Student-Record-System/blob/master/Program.p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0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32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7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86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My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/>
              <a:t>Emergency-Room-System: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ksu</a:t>
            </a:r>
            <a:r>
              <a:rPr lang="en-US" dirty="0"/>
              <a:t>-is/Emergency-Room-System/blob/master/</a:t>
            </a:r>
            <a:r>
              <a:rPr lang="en-US" dirty="0" err="1"/>
              <a:t>ERsystem.py</a:t>
            </a:r>
            <a:endParaRPr lang="en-US" dirty="0"/>
          </a:p>
          <a:p>
            <a:r>
              <a:rPr lang="en-US" dirty="0"/>
              <a:t>Other sources:</a:t>
            </a:r>
          </a:p>
          <a:p>
            <a:r>
              <a:rPr lang="en-US" dirty="0"/>
              <a:t>Student-Record-System: </a:t>
            </a:r>
            <a:r>
              <a:rPr lang="en-US" dirty="0">
                <a:hlinkClick r:id="rId2"/>
              </a:rPr>
              <a:t>https://github.com/sudipsingh04/Student-Record-System/blob/master/Program.py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171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70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44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91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34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10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3138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177</TotalTime>
  <Words>17</Words>
  <Application>Microsoft Macintosh PowerPoint</Application>
  <PresentationFormat>Widescreen</PresentationFormat>
  <Paragraphs>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Leelena L. Asfaw</dc:creator>
  <cp:lastModifiedBy>Leelena L. Asfaw</cp:lastModifiedBy>
  <cp:revision>9</cp:revision>
  <dcterms:created xsi:type="dcterms:W3CDTF">2019-07-19T19:42:39Z</dcterms:created>
  <dcterms:modified xsi:type="dcterms:W3CDTF">2019-07-20T01:14:06Z</dcterms:modified>
</cp:coreProperties>
</file>

<file path=docProps/thumbnail.jpeg>
</file>